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07E61-2A0B-D8BB-A72D-E19306FA6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26DD33-FBA4-2B83-5D19-BDABB0957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85ACEA-43D4-EFE0-FBDC-72BE3CCD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2DB11-F2EF-7185-3A4F-63761C3E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C9DB6B-DB58-C37D-F84E-ACE64295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82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FB3D2-49F3-4564-03CC-A83C20A3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86EE50-9783-5954-EDCB-2D01DA505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4DCB8E-9B4E-635C-0C30-81CC1967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1B08B9-EFBD-1187-E52E-6B730102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45C2C-D9BF-4A9E-C91C-A7A28F01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13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614E61-C11C-5AC7-8A09-F39462692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6F0170-307F-546D-3199-DACDB050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6BF133-7D04-5C63-DA36-6EDAF22D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083F08-D57D-5AFF-7545-7DBFE881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3FBEFA-C0CB-B709-AA0F-64B09091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33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9949F-37AF-A3F4-4786-B0BFF8FA2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1FBDAF-EED9-00A4-C8C2-B9ACA026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0F91D1-AC20-78DD-BAB0-7E3AEEC5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63806E-E6BA-2C74-BE98-C511B189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5FDC1A-6627-7488-E183-3E0C8F78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58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65243-4984-D6B1-8151-DDE9306F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D5227D-E6E1-87A9-FE7E-520BEC92A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6F1633-A5AA-551A-1F4A-CCE32787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80B018-8D7A-1B62-6078-F089F322B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C51465-7909-6FB5-1185-358234E0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23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85597D-3107-3610-B5DE-10003673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459989-B3BF-B49C-BE7A-2935211F8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1AE37E-7E5F-706E-0BF7-CFA5AB485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A41D86-32E2-BB8B-D035-D9CE84E9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33EBBE-4173-D774-00EA-26FF50FE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DE4D2C-E8ED-472D-D932-123A9B91B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80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8ACE6-95EF-63F9-8F87-B4E185310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1B94C8-93ED-7B9F-8CE5-C902209E2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0FB60F-BFA5-888F-E3AA-F451E0E7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A5BEC9-D646-A539-547A-79C33F848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310D9D-6F60-21C0-044B-1A818DAB93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EBDF52-898A-CA15-B5F1-6DD5EC7E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E4B8F95-CEFF-2CCD-6395-AF93A90A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0DB10B4-5677-0F91-3AA3-2BEBC1236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7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057B6-0F32-DC5D-CE64-B8C46B0A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F0F7BC-2A14-1E5D-1E5C-B3D751B9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D65767-A6DF-B039-D4C7-00E9E3FA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25EAD8-2D9B-EB6B-2504-9924EA10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65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1E1221C-12CF-41C3-0484-0558EB03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36E2C70-45F7-0695-7C04-7FD9B627B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A11BBB-2F30-2998-20DC-D642F3DE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23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266F0-E111-E459-DC56-B7D2AB15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953558-94AE-799A-81EC-14E9EBB7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BF0861-837D-11E5-91DE-73CA482F7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07127D-BE2E-101E-D253-F7620370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38D687-C44F-78E0-406B-26CB3B56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245221-A32B-9CBC-4768-C346D5FD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57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74142-2246-464A-67D3-C32BCF4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2281B9D-44EB-9F3B-C538-5FDEE1DC6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5AB6AD-51DC-16C6-054D-88E37B9D3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CC4DA1-3EBA-5009-77F9-153B2E07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7043D7-D08A-B343-AB73-96EE7750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99D7A2-4E1C-C883-53B0-5DEB2647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16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1534C35-A52F-DBB7-F523-E19F4B1F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44F007-B8EC-3FD1-5FFC-88CAC4261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EA8830-C203-EA01-0B0F-814AE134D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344BE-5388-4606-8434-84C1A21FD1EC}" type="datetimeFigureOut">
              <a:rPr lang="de-DE" smtClean="0"/>
              <a:t>11.03.2025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E2A062-1567-9C01-D70B-5E32F06BC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23D3FE-EAF6-BC93-BC58-ECCDD7AB1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6D9EF-6D30-4B15-87FA-6CDFAD27DF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02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41A9E-67FF-4138-011A-250E74B1A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509963"/>
          </a:xfrm>
        </p:spPr>
        <p:txBody>
          <a:bodyPr>
            <a:normAutofit/>
          </a:bodyPr>
          <a:lstStyle/>
          <a:p>
            <a:r>
              <a:rPr lang="de-DE" sz="5400" b="1" dirty="0">
                <a:solidFill>
                  <a:srgbClr val="C00000"/>
                </a:solidFill>
                <a:latin typeface="Good times rg" panose="020B0605020000020001" pitchFamily="34" charset="0"/>
              </a:rPr>
              <a:t>Hagmann</a:t>
            </a:r>
            <a:r>
              <a:rPr lang="de-DE" sz="5400" dirty="0">
                <a:latin typeface="Good times rg" panose="020B0605020000020001" pitchFamily="34" charset="0"/>
              </a:rPr>
              <a:t>  </a:t>
            </a:r>
            <a:r>
              <a:rPr lang="de-DE" sz="3200" dirty="0">
                <a:latin typeface="Good times rg" panose="020B0605020000020001" pitchFamily="34" charset="0"/>
              </a:rPr>
              <a:t>Kunststofftechnik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AD94E7-5A22-17A8-ED56-0CBBDA3B5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714308"/>
            <a:ext cx="12191999" cy="1543492"/>
          </a:xfrm>
        </p:spPr>
        <p:txBody>
          <a:bodyPr>
            <a:normAutofit/>
          </a:bodyPr>
          <a:lstStyle/>
          <a:p>
            <a:r>
              <a:rPr lang="de-DE" sz="1800" spc="1000" dirty="0">
                <a:latin typeface="Good times rg" panose="020B0605020000020001" pitchFamily="34" charset="0"/>
              </a:rPr>
              <a:t>Prototypen &amp; SerienSpritzguss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8181DAAC-2282-94D0-CB14-203BE097ECC2}"/>
              </a:ext>
            </a:extLst>
          </p:cNvPr>
          <p:cNvCxnSpPr/>
          <p:nvPr/>
        </p:nvCxnSpPr>
        <p:spPr>
          <a:xfrm>
            <a:off x="288000" y="3429000"/>
            <a:ext cx="11520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04F4052-76B4-CB76-3F56-741CDD7C16C9}"/>
              </a:ext>
            </a:extLst>
          </p:cNvPr>
          <p:cNvCxnSpPr/>
          <p:nvPr/>
        </p:nvCxnSpPr>
        <p:spPr>
          <a:xfrm>
            <a:off x="288000" y="3504038"/>
            <a:ext cx="11520000" cy="0"/>
          </a:xfrm>
          <a:prstGeom prst="line">
            <a:avLst/>
          </a:prstGeom>
          <a:ln w="825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CC11F2F-0610-EFCE-B179-B8E7B83E3792}"/>
              </a:ext>
            </a:extLst>
          </p:cNvPr>
          <p:cNvCxnSpPr/>
          <p:nvPr/>
        </p:nvCxnSpPr>
        <p:spPr>
          <a:xfrm>
            <a:off x="288000" y="3577854"/>
            <a:ext cx="11520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64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13AD3-66F6-9F81-05A6-6E7167E4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5402"/>
          </a:xfrm>
        </p:spPr>
        <p:txBody>
          <a:bodyPr>
            <a:normAutofit/>
          </a:bodyPr>
          <a:lstStyle/>
          <a:p>
            <a:pPr algn="ctr"/>
            <a:r>
              <a:rPr lang="de-DE" sz="20000" b="1" dirty="0">
                <a:solidFill>
                  <a:srgbClr val="C00000"/>
                </a:solidFill>
                <a:latin typeface="Good Times Rg" panose="020B0605020000020001" pitchFamily="34" charset="0"/>
              </a:rPr>
              <a:t>HP</a:t>
            </a:r>
          </a:p>
        </p:txBody>
      </p:sp>
    </p:spTree>
    <p:extLst>
      <p:ext uri="{BB962C8B-B14F-4D97-AF65-F5344CB8AC3E}">
        <p14:creationId xmlns:p14="http://schemas.microsoft.com/office/powerpoint/2010/main" val="230498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Good times rg</vt:lpstr>
      <vt:lpstr>Good times rg</vt:lpstr>
      <vt:lpstr>Office</vt:lpstr>
      <vt:lpstr>Hagmann  Kunststofftechnik</vt:lpstr>
      <vt:lpstr>HP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QS Werkstatt</dc:creator>
  <cp:lastModifiedBy>QS Werkstatt</cp:lastModifiedBy>
  <cp:revision>3</cp:revision>
  <dcterms:created xsi:type="dcterms:W3CDTF">2025-03-10T11:24:16Z</dcterms:created>
  <dcterms:modified xsi:type="dcterms:W3CDTF">2025-03-11T16:15:37Z</dcterms:modified>
</cp:coreProperties>
</file>